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8" r:id="rId2"/>
    <p:sldId id="259" r:id="rId3"/>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5" d="100"/>
          <a:sy n="75" d="100"/>
        </p:scale>
        <p:origin x="54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h-TH" smtClean="0"/>
              <a:t>คลิกเพื่อแก้ไขสไตล์ชื่อเรื่องต้นแบบ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smtClean="0"/>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0D8D84A9-418D-4E7A-98AF-47E141C271AE}" type="datetimeFigureOut">
              <a:rPr lang="th-TH" smtClean="0"/>
              <a:t>05/05/62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62D38CD-6D2F-4E4E-B484-3AD46E52C673}" type="slidenum">
              <a:rPr lang="th-TH" smtClean="0"/>
              <a:t>‹#›</a:t>
            </a:fld>
            <a:endParaRPr lang="th-TH"/>
          </a:p>
        </p:txBody>
      </p:sp>
    </p:spTree>
    <p:extLst>
      <p:ext uri="{BB962C8B-B14F-4D97-AF65-F5344CB8AC3E}">
        <p14:creationId xmlns:p14="http://schemas.microsoft.com/office/powerpoint/2010/main" val="258909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0D8D84A9-418D-4E7A-98AF-47E141C271AE}" type="datetimeFigureOut">
              <a:rPr lang="th-TH" smtClean="0"/>
              <a:t>05/05/62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62D38CD-6D2F-4E4E-B484-3AD46E52C673}" type="slidenum">
              <a:rPr lang="th-TH" smtClean="0"/>
              <a:t>‹#›</a:t>
            </a:fld>
            <a:endParaRPr lang="th-TH"/>
          </a:p>
        </p:txBody>
      </p:sp>
    </p:spTree>
    <p:extLst>
      <p:ext uri="{BB962C8B-B14F-4D97-AF65-F5344CB8AC3E}">
        <p14:creationId xmlns:p14="http://schemas.microsoft.com/office/powerpoint/2010/main" val="78741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h-TH" smtClean="0"/>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0D8D84A9-418D-4E7A-98AF-47E141C271AE}" type="datetimeFigureOut">
              <a:rPr lang="th-TH" smtClean="0"/>
              <a:t>05/05/62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62D38CD-6D2F-4E4E-B484-3AD46E52C673}" type="slidenum">
              <a:rPr lang="th-TH" smtClean="0"/>
              <a:t>‹#›</a:t>
            </a:fld>
            <a:endParaRPr lang="th-TH"/>
          </a:p>
        </p:txBody>
      </p:sp>
    </p:spTree>
    <p:extLst>
      <p:ext uri="{BB962C8B-B14F-4D97-AF65-F5344CB8AC3E}">
        <p14:creationId xmlns:p14="http://schemas.microsoft.com/office/powerpoint/2010/main" val="914215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Layout">
    <p:bg>
      <p:bgPr>
        <a:solidFill>
          <a:schemeClr val="accent3"/>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096000" y="2852936"/>
            <a:ext cx="6096000"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6096000" y="3621021"/>
            <a:ext cx="6096000"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pic>
        <p:nvPicPr>
          <p:cNvPr id="4101" name="Picture 5" descr="E:\002-KIMS BUSINESS\007-02-Fullslidesppt-Contents\20161206\02-\pencil-p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89" y="0"/>
            <a:ext cx="3570695" cy="6858000"/>
          </a:xfrm>
          <a:prstGeom prst="rect">
            <a:avLst/>
          </a:prstGeom>
          <a:solidFill>
            <a:srgbClr val="EC771B"/>
          </a:solidFill>
          <a:extLst/>
        </p:spPr>
      </p:pic>
    </p:spTree>
    <p:extLst>
      <p:ext uri="{BB962C8B-B14F-4D97-AF65-F5344CB8AC3E}">
        <p14:creationId xmlns:p14="http://schemas.microsoft.com/office/powerpoint/2010/main" val="196973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0D8D84A9-418D-4E7A-98AF-47E141C271AE}" type="datetimeFigureOut">
              <a:rPr lang="th-TH" smtClean="0"/>
              <a:t>05/05/62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62D38CD-6D2F-4E4E-B484-3AD46E52C673}" type="slidenum">
              <a:rPr lang="th-TH" smtClean="0"/>
              <a:t>‹#›</a:t>
            </a:fld>
            <a:endParaRPr lang="th-TH"/>
          </a:p>
        </p:txBody>
      </p:sp>
    </p:spTree>
    <p:extLst>
      <p:ext uri="{BB962C8B-B14F-4D97-AF65-F5344CB8AC3E}">
        <p14:creationId xmlns:p14="http://schemas.microsoft.com/office/powerpoint/2010/main" val="263486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smtClean="0"/>
              <a:t>คลิกเพื่อแก้ไขสไตล์ของข้อความต้นแบบ</a:t>
            </a:r>
          </a:p>
        </p:txBody>
      </p:sp>
      <p:sp>
        <p:nvSpPr>
          <p:cNvPr id="4" name="Date Placeholder 3"/>
          <p:cNvSpPr>
            <a:spLocks noGrp="1"/>
          </p:cNvSpPr>
          <p:nvPr>
            <p:ph type="dt" sz="half" idx="10"/>
          </p:nvPr>
        </p:nvSpPr>
        <p:spPr/>
        <p:txBody>
          <a:bodyPr/>
          <a:lstStyle/>
          <a:p>
            <a:fld id="{0D8D84A9-418D-4E7A-98AF-47E141C271AE}" type="datetimeFigureOut">
              <a:rPr lang="th-TH" smtClean="0"/>
              <a:t>05/05/62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62D38CD-6D2F-4E4E-B484-3AD46E52C673}" type="slidenum">
              <a:rPr lang="th-TH" smtClean="0"/>
              <a:t>‹#›</a:t>
            </a:fld>
            <a:endParaRPr lang="th-TH"/>
          </a:p>
        </p:txBody>
      </p:sp>
    </p:spTree>
    <p:extLst>
      <p:ext uri="{BB962C8B-B14F-4D97-AF65-F5344CB8AC3E}">
        <p14:creationId xmlns:p14="http://schemas.microsoft.com/office/powerpoint/2010/main" val="313182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5" name="Date Placeholder 4"/>
          <p:cNvSpPr>
            <a:spLocks noGrp="1"/>
          </p:cNvSpPr>
          <p:nvPr>
            <p:ph type="dt" sz="half" idx="10"/>
          </p:nvPr>
        </p:nvSpPr>
        <p:spPr/>
        <p:txBody>
          <a:bodyPr/>
          <a:lstStyle/>
          <a:p>
            <a:fld id="{0D8D84A9-418D-4E7A-98AF-47E141C271AE}" type="datetimeFigureOut">
              <a:rPr lang="th-TH" smtClean="0"/>
              <a:t>05/05/62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F62D38CD-6D2F-4E4E-B484-3AD46E52C673}" type="slidenum">
              <a:rPr lang="th-TH" smtClean="0"/>
              <a:t>‹#›</a:t>
            </a:fld>
            <a:endParaRPr lang="th-TH"/>
          </a:p>
        </p:txBody>
      </p:sp>
    </p:spTree>
    <p:extLst>
      <p:ext uri="{BB962C8B-B14F-4D97-AF65-F5344CB8AC3E}">
        <p14:creationId xmlns:p14="http://schemas.microsoft.com/office/powerpoint/2010/main" val="353337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4" name="Content Placeholder 3"/>
          <p:cNvSpPr>
            <a:spLocks noGrp="1"/>
          </p:cNvSpPr>
          <p:nvPr>
            <p:ph sz="half" idx="2"/>
          </p:nvPr>
        </p:nvSpPr>
        <p:spPr>
          <a:xfrm>
            <a:off x="839788" y="2505075"/>
            <a:ext cx="5157787" cy="3684588"/>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6" name="Content Placeholder 5"/>
          <p:cNvSpPr>
            <a:spLocks noGrp="1"/>
          </p:cNvSpPr>
          <p:nvPr>
            <p:ph sz="quarter" idx="4"/>
          </p:nvPr>
        </p:nvSpPr>
        <p:spPr>
          <a:xfrm>
            <a:off x="6172200" y="2505075"/>
            <a:ext cx="5183188" cy="3684588"/>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7" name="Date Placeholder 6"/>
          <p:cNvSpPr>
            <a:spLocks noGrp="1"/>
          </p:cNvSpPr>
          <p:nvPr>
            <p:ph type="dt" sz="half" idx="10"/>
          </p:nvPr>
        </p:nvSpPr>
        <p:spPr/>
        <p:txBody>
          <a:bodyPr/>
          <a:lstStyle/>
          <a:p>
            <a:fld id="{0D8D84A9-418D-4E7A-98AF-47E141C271AE}" type="datetimeFigureOut">
              <a:rPr lang="th-TH" smtClean="0"/>
              <a:t>05/05/62</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F62D38CD-6D2F-4E4E-B484-3AD46E52C673}" type="slidenum">
              <a:rPr lang="th-TH" smtClean="0"/>
              <a:t>‹#›</a:t>
            </a:fld>
            <a:endParaRPr lang="th-TH"/>
          </a:p>
        </p:txBody>
      </p:sp>
    </p:spTree>
    <p:extLst>
      <p:ext uri="{BB962C8B-B14F-4D97-AF65-F5344CB8AC3E}">
        <p14:creationId xmlns:p14="http://schemas.microsoft.com/office/powerpoint/2010/main" val="1025307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0D8D84A9-418D-4E7A-98AF-47E141C271AE}" type="datetimeFigureOut">
              <a:rPr lang="th-TH" smtClean="0"/>
              <a:t>05/05/62</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F62D38CD-6D2F-4E4E-B484-3AD46E52C673}" type="slidenum">
              <a:rPr lang="th-TH" smtClean="0"/>
              <a:t>‹#›</a:t>
            </a:fld>
            <a:endParaRPr lang="th-TH"/>
          </a:p>
        </p:txBody>
      </p:sp>
    </p:spTree>
    <p:extLst>
      <p:ext uri="{BB962C8B-B14F-4D97-AF65-F5344CB8AC3E}">
        <p14:creationId xmlns:p14="http://schemas.microsoft.com/office/powerpoint/2010/main" val="133498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D84A9-418D-4E7A-98AF-47E141C271AE}" type="datetimeFigureOut">
              <a:rPr lang="th-TH" smtClean="0"/>
              <a:t>05/05/62</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F62D38CD-6D2F-4E4E-B484-3AD46E52C673}" type="slidenum">
              <a:rPr lang="th-TH" smtClean="0"/>
              <a:t>‹#›</a:t>
            </a:fld>
            <a:endParaRPr lang="th-TH"/>
          </a:p>
        </p:txBody>
      </p:sp>
    </p:spTree>
    <p:extLst>
      <p:ext uri="{BB962C8B-B14F-4D97-AF65-F5344CB8AC3E}">
        <p14:creationId xmlns:p14="http://schemas.microsoft.com/office/powerpoint/2010/main" val="424530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h-TH" smtClean="0"/>
              <a:t>คลิกเพื่อแก้ไขสไตล์ชื่อเรื่องต้นแบบ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0D8D84A9-418D-4E7A-98AF-47E141C271AE}" type="datetimeFigureOut">
              <a:rPr lang="th-TH" smtClean="0"/>
              <a:t>05/05/62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F62D38CD-6D2F-4E4E-B484-3AD46E52C673}" type="slidenum">
              <a:rPr lang="th-TH" smtClean="0"/>
              <a:t>‹#›</a:t>
            </a:fld>
            <a:endParaRPr lang="th-TH"/>
          </a:p>
        </p:txBody>
      </p:sp>
    </p:spTree>
    <p:extLst>
      <p:ext uri="{BB962C8B-B14F-4D97-AF65-F5344CB8AC3E}">
        <p14:creationId xmlns:p14="http://schemas.microsoft.com/office/powerpoint/2010/main" val="248261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h-TH" smtClean="0"/>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smtClean="0"/>
              <a:t>คลิกไอคอนเพื่อเพิ่มรูปภาพ</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0D8D84A9-418D-4E7A-98AF-47E141C271AE}" type="datetimeFigureOut">
              <a:rPr lang="th-TH" smtClean="0"/>
              <a:t>05/05/62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F62D38CD-6D2F-4E4E-B484-3AD46E52C673}" type="slidenum">
              <a:rPr lang="th-TH" smtClean="0"/>
              <a:t>‹#›</a:t>
            </a:fld>
            <a:endParaRPr lang="th-TH"/>
          </a:p>
        </p:txBody>
      </p:sp>
    </p:spTree>
    <p:extLst>
      <p:ext uri="{BB962C8B-B14F-4D97-AF65-F5344CB8AC3E}">
        <p14:creationId xmlns:p14="http://schemas.microsoft.com/office/powerpoint/2010/main" val="323274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D84A9-418D-4E7A-98AF-47E141C271AE}" type="datetimeFigureOut">
              <a:rPr lang="th-TH" smtClean="0"/>
              <a:t>05/05/62</a:t>
            </a:fld>
            <a:endParaRPr lang="th-T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D38CD-6D2F-4E4E-B484-3AD46E52C673}" type="slidenum">
              <a:rPr lang="th-TH" smtClean="0"/>
              <a:t>‹#›</a:t>
            </a:fld>
            <a:endParaRPr lang="th-TH"/>
          </a:p>
        </p:txBody>
      </p:sp>
    </p:spTree>
    <p:extLst>
      <p:ext uri="{BB962C8B-B14F-4D97-AF65-F5344CB8AC3E}">
        <p14:creationId xmlns:p14="http://schemas.microsoft.com/office/powerpoint/2010/main" val="3442805328"/>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E33"/>
        </a:solidFill>
        <a:effectLst/>
      </p:bgPr>
    </p:bg>
    <p:spTree>
      <p:nvGrpSpPr>
        <p:cNvPr id="1" name=""/>
        <p:cNvGrpSpPr/>
        <p:nvPr/>
      </p:nvGrpSpPr>
      <p:grpSpPr>
        <a:xfrm>
          <a:off x="0" y="0"/>
          <a:ext cx="0" cy="0"/>
          <a:chOff x="0" y="0"/>
          <a:chExt cx="0" cy="0"/>
        </a:xfrm>
      </p:grpSpPr>
      <p:sp>
        <p:nvSpPr>
          <p:cNvPr id="8" name="TextBox 10"/>
          <p:cNvSpPr txBox="1"/>
          <p:nvPr/>
        </p:nvSpPr>
        <p:spPr bwMode="auto">
          <a:xfrm>
            <a:off x="3886673" y="1700910"/>
            <a:ext cx="7776864" cy="2862322"/>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2667" b="1" dirty="0">
                <a:solidFill>
                  <a:schemeClr val="tx1">
                    <a:lumMod val="65000"/>
                    <a:lumOff val="35000"/>
                  </a:schemeClr>
                </a:solidFill>
                <a:cs typeface="Arial" pitchFamily="34" charset="0"/>
              </a:rPr>
              <a:t>	</a:t>
            </a:r>
            <a:r>
              <a:rPr lang="en-US" sz="3000" b="1" dirty="0"/>
              <a:t>He has a school supplies box. There are five pencils inside. They are sharp. They are all yellow. They all have a pink eraser at the end. He has two erasers. One eraser is white. Another is pink. He uses the pencil to write something. He uses the eraser to fix his mistake.</a:t>
            </a:r>
            <a:endParaRPr lang="ko-KR" altLang="en-US" sz="3000" b="1" dirty="0">
              <a:solidFill>
                <a:schemeClr val="tx1">
                  <a:lumMod val="75000"/>
                  <a:lumOff val="25000"/>
                </a:schemeClr>
              </a:solidFill>
              <a:cs typeface="Arial" pitchFamily="34" charset="0"/>
            </a:endParaRPr>
          </a:p>
        </p:txBody>
      </p:sp>
      <p:sp>
        <p:nvSpPr>
          <p:cNvPr id="10" name="TextBox 17"/>
          <p:cNvSpPr txBox="1"/>
          <p:nvPr/>
        </p:nvSpPr>
        <p:spPr>
          <a:xfrm>
            <a:off x="4215806" y="538996"/>
            <a:ext cx="5376597" cy="707886"/>
          </a:xfrm>
          <a:prstGeom prst="rect">
            <a:avLst/>
          </a:prstGeom>
          <a:noFill/>
        </p:spPr>
        <p:txBody>
          <a:bodyPr wrap="square" rtlCol="0">
            <a:spAutoFit/>
            <a:scene3d>
              <a:camera prst="orthographicFront"/>
              <a:lightRig rig="threePt" dir="t"/>
            </a:scene3d>
            <a:sp3d extrusionH="57150">
              <a:bevelT w="38100" h="38100" prst="angle"/>
            </a:sp3d>
          </a:bodyPr>
          <a:lstStyle/>
          <a:p>
            <a:r>
              <a:rPr lang="en-US" altLang="ko-KR" sz="4000" b="1" dirty="0" smtClean="0">
                <a:solidFill>
                  <a:schemeClr val="bg1"/>
                </a:solidFill>
                <a:cs typeface="Arial" pitchFamily="34" charset="0"/>
              </a:rPr>
              <a:t>School Supplies Box</a:t>
            </a:r>
            <a:endParaRPr lang="ko-KR" altLang="en-US" sz="4000" b="1" dirty="0">
              <a:solidFill>
                <a:schemeClr val="bg1"/>
              </a:solidFill>
              <a:cs typeface="Arial" pitchFamily="34" charset="0"/>
            </a:endParaRPr>
          </a:p>
        </p:txBody>
      </p:sp>
      <p:pic>
        <p:nvPicPr>
          <p:cNvPr id="2" name="ke2012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23145" y="637282"/>
            <a:ext cx="609600" cy="609600"/>
          </a:xfrm>
          <a:prstGeom prst="rect">
            <a:avLst/>
          </a:prstGeom>
        </p:spPr>
      </p:pic>
    </p:spTree>
    <p:extLst>
      <p:ext uri="{BB962C8B-B14F-4D97-AF65-F5344CB8AC3E}">
        <p14:creationId xmlns:p14="http://schemas.microsoft.com/office/powerpoint/2010/main" val="25901605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86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E33"/>
        </a:solidFill>
        <a:effectLst/>
      </p:bgPr>
    </p:bg>
    <p:spTree>
      <p:nvGrpSpPr>
        <p:cNvPr id="1" name=""/>
        <p:cNvGrpSpPr/>
        <p:nvPr/>
      </p:nvGrpSpPr>
      <p:grpSpPr>
        <a:xfrm>
          <a:off x="0" y="0"/>
          <a:ext cx="0" cy="0"/>
          <a:chOff x="0" y="0"/>
          <a:chExt cx="0" cy="0"/>
        </a:xfrm>
      </p:grpSpPr>
      <p:sp>
        <p:nvSpPr>
          <p:cNvPr id="3" name="ตัวแทนข้อความ 2"/>
          <p:cNvSpPr>
            <a:spLocks noGrp="1"/>
          </p:cNvSpPr>
          <p:nvPr>
            <p:ph type="body" sz="quarter" idx="11"/>
          </p:nvPr>
        </p:nvSpPr>
        <p:spPr>
          <a:xfrm>
            <a:off x="4140946" y="1718129"/>
            <a:ext cx="7454153" cy="1262396"/>
          </a:xfrm>
        </p:spPr>
        <p:txBody>
          <a:bodyPr>
            <a:normAutofit/>
          </a:bodyPr>
          <a:lstStyle/>
          <a:p>
            <a:r>
              <a:rPr lang="en-US" dirty="0"/>
              <a:t>ESL </a:t>
            </a:r>
            <a:r>
              <a:rPr lang="en-US" dirty="0" err="1" smtClean="0"/>
              <a:t>KidStuff</a:t>
            </a:r>
            <a:r>
              <a:rPr lang="en-US" dirty="0" smtClean="0"/>
              <a:t>. School </a:t>
            </a:r>
            <a:r>
              <a:rPr lang="en-US" dirty="0"/>
              <a:t>Supplies Box. https://</a:t>
            </a:r>
            <a:r>
              <a:rPr lang="en-US" dirty="0" smtClean="0"/>
              <a:t>www.eslfast.com/kidsenglish2/ke2/ke2012.htm</a:t>
            </a:r>
          </a:p>
          <a:p>
            <a:r>
              <a:rPr lang="en-US" dirty="0" smtClean="0"/>
              <a:t>(</a:t>
            </a:r>
            <a:r>
              <a:rPr lang="en-US" dirty="0"/>
              <a:t>accessed </a:t>
            </a:r>
            <a:r>
              <a:rPr lang="en-US" dirty="0" smtClean="0"/>
              <a:t>April 22, 2019).</a:t>
            </a:r>
            <a:endParaRPr lang="th-TH" dirty="0"/>
          </a:p>
        </p:txBody>
      </p:sp>
      <p:sp>
        <p:nvSpPr>
          <p:cNvPr id="4" name="ตัวแทนข้อความ 2"/>
          <p:cNvSpPr>
            <a:spLocks noGrp="1"/>
          </p:cNvSpPr>
          <p:nvPr>
            <p:ph type="body" sz="quarter" idx="11"/>
          </p:nvPr>
        </p:nvSpPr>
        <p:spPr>
          <a:xfrm>
            <a:off x="6922247" y="455733"/>
            <a:ext cx="1713753" cy="1262396"/>
          </a:xfrm>
        </p:spPr>
        <p:txBody>
          <a:bodyPr>
            <a:normAutofit/>
          </a:bodyPr>
          <a:lstStyle/>
          <a:p>
            <a:r>
              <a:rPr lang="en-US" sz="2400" dirty="0" smtClean="0"/>
              <a:t>Reference</a:t>
            </a:r>
            <a:endParaRPr lang="th-TH" sz="2400" dirty="0"/>
          </a:p>
        </p:txBody>
      </p:sp>
    </p:spTree>
    <p:extLst>
      <p:ext uri="{BB962C8B-B14F-4D97-AF65-F5344CB8AC3E}">
        <p14:creationId xmlns:p14="http://schemas.microsoft.com/office/powerpoint/2010/main" val="1989044465"/>
      </p:ext>
    </p:extLst>
  </p:cSld>
  <p:clrMapOvr>
    <a:masterClrMapping/>
  </p:clrMapOvr>
</p:sld>
</file>

<file path=ppt/theme/theme1.xml><?xml version="1.0" encoding="utf-8"?>
<a:theme xmlns:a="http://schemas.openxmlformats.org/drawingml/2006/main" name="Office Theme">
  <a:themeElements>
    <a:clrScheme name="ธีมของ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ธีมของ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ธีมของ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21</Words>
  <Application>Microsoft Office PowerPoint</Application>
  <PresentationFormat>แบบจอกว้าง</PresentationFormat>
  <Paragraphs>5</Paragraphs>
  <Slides>2</Slides>
  <Notes>0</Notes>
  <HiddenSlides>0</HiddenSlides>
  <MMClips>1</MMClips>
  <ScaleCrop>false</ScaleCrop>
  <HeadingPairs>
    <vt:vector size="6" baseType="variant">
      <vt:variant>
        <vt:lpstr>ฟอนต์ที่ถูกใช้</vt:lpstr>
      </vt:variant>
      <vt:variant>
        <vt:i4>6</vt:i4>
      </vt:variant>
      <vt:variant>
        <vt:lpstr>ธีม</vt:lpstr>
      </vt:variant>
      <vt:variant>
        <vt:i4>1</vt:i4>
      </vt:variant>
      <vt:variant>
        <vt:lpstr>ชื่อเรื่องสไลด์</vt:lpstr>
      </vt:variant>
      <vt:variant>
        <vt:i4>2</vt:i4>
      </vt:variant>
    </vt:vector>
  </HeadingPairs>
  <TitlesOfParts>
    <vt:vector size="9" baseType="lpstr">
      <vt:lpstr>맑은 고딕</vt:lpstr>
      <vt:lpstr>Angsana New</vt:lpstr>
      <vt:lpstr>Arial</vt:lpstr>
      <vt:lpstr>Calibri</vt:lpstr>
      <vt:lpstr>Calibri Light</vt:lpstr>
      <vt:lpstr>Cordia New</vt:lpstr>
      <vt:lpstr>Office Theme</vt:lpstr>
      <vt:lpstr>งานนำเสนอ PowerPoint</vt:lpstr>
      <vt:lpstr>งานนำเสนอ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User</dc:creator>
  <cp:lastModifiedBy>User</cp:lastModifiedBy>
  <cp:revision>4</cp:revision>
  <dcterms:created xsi:type="dcterms:W3CDTF">2019-04-24T03:26:31Z</dcterms:created>
  <dcterms:modified xsi:type="dcterms:W3CDTF">2019-05-05T06:08:34Z</dcterms:modified>
</cp:coreProperties>
</file>